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016F11-6506-4D46-9FB3-549973427F6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C5CCB-C3B6-4A8E-B2AE-E67DFD802578}" type="datetimeFigureOut">
              <a:rPr lang="en-GB" smtClean="0"/>
              <a:t>20/09/2018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4390B-F3ED-46B0-8697-A5E00FEA917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66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4390B-F3ED-46B0-8697-A5E00FEA917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23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83D5-46CC-4E6A-9212-4BADC56FF461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AA3-F474-4AAD-808D-63EFD9F423C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F9EF-2DEE-46C7-B3A3-66C7AF486DB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6E4D-62AD-43F1-A3EF-F6045181F433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319A-C0CC-4A18-BB54-A362898CE7A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8C35-3448-4117-B731-942FBC4CAFF3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B9E7-FDE7-4EF1-A6DD-0AB928890FE9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04D1-AB8F-433D-9445-77FAEB56360D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816-E695-4B78-B730-D25693EE8108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F58-CDFE-44E9-80BF-B630282EECA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3DFD-753B-408A-8E7D-D1A25FE419DF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1ED5-C286-4768-B7B4-55FAB91D90E5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C111-3E18-4C12-BAB9-C8E03646B82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2AEE-D756-4D70-92B3-D09D339F25CE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0F75-1466-4BD2-A9CB-A336C017C68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33C7-7A0C-418F-8A21-65630FB0D3C6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7EEA-898F-4CBA-8990-54C57DE82DA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815EE2-1BB2-454C-A4C2-1CECC7602136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Maciej Wojtkowiak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64D1-3D59-46F6-B671-9ACEF0F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24" y="1171853"/>
            <a:ext cx="10351752" cy="1994034"/>
          </a:xfrm>
        </p:spPr>
        <p:txBody>
          <a:bodyPr/>
          <a:lstStyle/>
          <a:p>
            <a:r>
              <a:rPr lang="en-GB" dirty="0"/>
              <a:t>Inspiration</a:t>
            </a:r>
            <a:br>
              <a:rPr lang="en-GB" dirty="0"/>
            </a:br>
            <a:r>
              <a:rPr lang="en-GB" dirty="0"/>
              <a:t>Motivation</a:t>
            </a:r>
            <a:br>
              <a:rPr lang="en-GB" dirty="0"/>
            </a:br>
            <a:r>
              <a:rPr lang="en-GB" dirty="0"/>
              <a:t>professionalism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52CED-6396-4256-B884-34530F52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24" y="3826276"/>
            <a:ext cx="10351752" cy="799869"/>
          </a:xfrm>
        </p:spPr>
        <p:txBody>
          <a:bodyPr>
            <a:noAutofit/>
          </a:bodyPr>
          <a:lstStyle/>
          <a:p>
            <a:r>
              <a:rPr lang="en-GB" sz="2800" dirty="0"/>
              <a:t> planning and monitoring tools at all levels of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45FCD-368E-4469-A55D-205187D7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CB25-0B83-4B34-9F5C-156FD15DD274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D296-2E16-497E-89C7-54D4EB04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</p:spTree>
    <p:extLst>
      <p:ext uri="{BB962C8B-B14F-4D97-AF65-F5344CB8AC3E}">
        <p14:creationId xmlns:p14="http://schemas.microsoft.com/office/powerpoint/2010/main" val="40840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184CE-8D17-44C0-B1F3-67B2A7C3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F58-CDFE-44E9-80BF-B630282EECA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09DDD-16CA-46BD-BED7-65DE71FB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Maciej Wojtkowiak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9F2BB-F9D0-48A3-99E8-B3C0465B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-6927"/>
            <a:ext cx="11462328" cy="686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6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0FF3E3C-C088-409E-BFD8-FD66793CC0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61" r="13261"/>
          <a:stretch>
            <a:fillRect/>
          </a:stretch>
        </p:blipFill>
        <p:spPr>
          <a:xfrm>
            <a:off x="8841838" y="1049293"/>
            <a:ext cx="2589784" cy="442403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B91804-BBCB-490C-96B6-07C8B52E4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6444" y="1080121"/>
            <a:ext cx="2441984" cy="5533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800" dirty="0"/>
              <a:t>Experience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B88A9-940B-431E-8961-B6BA816C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8422" y="5883275"/>
            <a:ext cx="2743200" cy="365125"/>
          </a:xfrm>
        </p:spPr>
        <p:txBody>
          <a:bodyPr/>
          <a:lstStyle/>
          <a:p>
            <a:fld id="{36C90F75-1466-4BD2-A9CB-A336C017C68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6202B-ACB6-4AC0-B846-E1E54323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508F51C-AAC3-44DE-B717-C8C0FF9C4141}"/>
              </a:ext>
            </a:extLst>
          </p:cNvPr>
          <p:cNvSpPr txBox="1">
            <a:spLocks/>
          </p:cNvSpPr>
          <p:nvPr/>
        </p:nvSpPr>
        <p:spPr>
          <a:xfrm>
            <a:off x="4801098" y="1059404"/>
            <a:ext cx="2441984" cy="55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values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87C79-2385-432C-8E10-5AD5F7E43B8D}"/>
              </a:ext>
            </a:extLst>
          </p:cNvPr>
          <p:cNvSpPr txBox="1"/>
          <p:nvPr/>
        </p:nvSpPr>
        <p:spPr>
          <a:xfrm flipH="1">
            <a:off x="1380947" y="2074052"/>
            <a:ext cx="2697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Schools</a:t>
            </a:r>
          </a:p>
          <a:p>
            <a:endParaRPr lang="en-GB" dirty="0"/>
          </a:p>
          <a:p>
            <a:r>
              <a:rPr lang="en-GB" dirty="0"/>
              <a:t>Community Classes</a:t>
            </a:r>
          </a:p>
          <a:p>
            <a:endParaRPr lang="en-GB" dirty="0"/>
          </a:p>
          <a:p>
            <a:r>
              <a:rPr lang="en-GB" dirty="0"/>
              <a:t>Club</a:t>
            </a:r>
          </a:p>
          <a:p>
            <a:endParaRPr lang="en-GB" dirty="0"/>
          </a:p>
          <a:p>
            <a:r>
              <a:rPr lang="en-GB" dirty="0"/>
              <a:t>National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F94B1-B1AD-4932-8CAE-F475C7564DF4}"/>
              </a:ext>
            </a:extLst>
          </p:cNvPr>
          <p:cNvSpPr txBox="1"/>
          <p:nvPr/>
        </p:nvSpPr>
        <p:spPr>
          <a:xfrm flipH="1">
            <a:off x="5175391" y="2074052"/>
            <a:ext cx="2697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Respect</a:t>
            </a:r>
          </a:p>
          <a:p>
            <a:endParaRPr lang="en-GB" dirty="0"/>
          </a:p>
          <a:p>
            <a:r>
              <a:rPr lang="en-GB" dirty="0"/>
              <a:t>Motivation</a:t>
            </a:r>
          </a:p>
          <a:p>
            <a:endParaRPr lang="en-GB" dirty="0"/>
          </a:p>
          <a:p>
            <a:r>
              <a:rPr lang="en-GB" dirty="0"/>
              <a:t>Inspiration</a:t>
            </a:r>
          </a:p>
          <a:p>
            <a:endParaRPr lang="en-GB" dirty="0"/>
          </a:p>
          <a:p>
            <a:r>
              <a:rPr lang="en-GB" dirty="0"/>
              <a:t>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7473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5B2B-653B-4E30-892D-F1BF30EB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81" y="911288"/>
            <a:ext cx="10364452" cy="1605094"/>
          </a:xfrm>
        </p:spPr>
        <p:txBody>
          <a:bodyPr>
            <a:normAutofit/>
          </a:bodyPr>
          <a:lstStyle/>
          <a:p>
            <a:r>
              <a:rPr lang="en-GB" sz="4400" dirty="0"/>
              <a:t>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A00BB-B046-4DDD-BDCF-E08724D9C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8612" y="2379280"/>
            <a:ext cx="3473500" cy="576262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en-GB" sz="3200" dirty="0"/>
              <a:t>What to plan?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044A9D-16C6-4F17-8A01-C6781BEE7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4526" y="3309725"/>
            <a:ext cx="3474561" cy="576262"/>
          </a:xfrm>
        </p:spPr>
        <p:txBody>
          <a:bodyPr/>
          <a:lstStyle/>
          <a:p>
            <a:r>
              <a:rPr lang="en-GB" sz="3200" dirty="0"/>
              <a:t>2. How to plan?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05E1A2-EAFA-4F33-B574-B4043EBBC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409" y="4106264"/>
            <a:ext cx="3304928" cy="576262"/>
          </a:xfrm>
        </p:spPr>
        <p:txBody>
          <a:bodyPr/>
          <a:lstStyle/>
          <a:p>
            <a:r>
              <a:rPr lang="en-GB" sz="3200" dirty="0"/>
              <a:t>3.Why?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A7568-E64B-47C0-9E2B-B13EDC55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7EEA-898F-4CBA-8990-54C57DE82DA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8C130-8505-41D7-8A51-9353D6B5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Maciej Wojtkowiak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70F4FF-39AE-4039-AE2B-4469A6B11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41" y="860895"/>
            <a:ext cx="7035453" cy="5707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890CFB-D30C-4E9A-8547-1E8AFA270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9" y="571238"/>
            <a:ext cx="11833934" cy="531203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7B8FA-4828-428E-880A-EF215253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C111-3E18-4C12-BAB9-C8E03646B82B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DFA39-4B9E-4DA3-923D-822B8C88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Maciej Wojtkowiak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C93565-1B22-4F58-8E30-2EBECB2F0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04" y="360753"/>
            <a:ext cx="11796014" cy="61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6C62A-04A1-4102-98AF-F804F1CCF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00201"/>
            <a:ext cx="8689976" cy="821802"/>
          </a:xfrm>
        </p:spPr>
        <p:txBody>
          <a:bodyPr>
            <a:normAutofit fontScale="90000"/>
          </a:bodyPr>
          <a:lstStyle/>
          <a:p>
            <a:r>
              <a:rPr lang="en-GB" dirty="0"/>
              <a:t>Monitoring tools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C30A11-4520-48A3-8503-2228629F4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961" y="2508812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/>
              <a:t>Fencers profile and development plans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37FFD-0C49-4BD1-862F-F34E9EEA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0F75-1466-4BD2-A9CB-A336C017C68A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DF21C-BAEB-4168-B988-18320ADD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Maciej Wojtkowiak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F0DD1B-FFC3-46DB-A61A-B4CAAC19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90808"/>
            <a:ext cx="10364451" cy="1596177"/>
          </a:xfrm>
        </p:spPr>
        <p:txBody>
          <a:bodyPr/>
          <a:lstStyle/>
          <a:p>
            <a:r>
              <a:rPr lang="en-GB" dirty="0"/>
              <a:t>How do I start?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89EC3-8440-414B-8676-36E00C9A66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1519" y="2826328"/>
            <a:ext cx="8027026" cy="237344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Self awareness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Ability to review and reflect own performance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Ability to critically (objectively) judge own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48CE-E580-4BB4-A58F-D6D8EB65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F58-CDFE-44E9-80BF-B630282EECA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9805A-87BC-4FEC-9396-5EA4B228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Maciej Wojtkowiak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78EBA-61F9-4EE6-ACD1-B6D12F080950}"/>
              </a:ext>
            </a:extLst>
          </p:cNvPr>
          <p:cNvSpPr txBox="1"/>
          <p:nvPr/>
        </p:nvSpPr>
        <p:spPr>
          <a:xfrm>
            <a:off x="3269673" y="2115495"/>
            <a:ext cx="618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Complex self monitoring exercise for fencers</a:t>
            </a:r>
          </a:p>
        </p:txBody>
      </p:sp>
    </p:spTree>
    <p:extLst>
      <p:ext uri="{BB962C8B-B14F-4D97-AF65-F5344CB8AC3E}">
        <p14:creationId xmlns:p14="http://schemas.microsoft.com/office/powerpoint/2010/main" val="1439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E7AF9D-7904-4A4A-9DF0-F2157CC3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my role and how I manage this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E2F6B-C6E3-4588-8E40-236C5F37E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51810" y="2910877"/>
            <a:ext cx="7408190" cy="2276215"/>
          </a:xfrm>
        </p:spPr>
        <p:txBody>
          <a:bodyPr/>
          <a:lstStyle/>
          <a:p>
            <a:r>
              <a:rPr lang="en-GB" dirty="0"/>
              <a:t>Understand the individuals</a:t>
            </a:r>
          </a:p>
          <a:p>
            <a:r>
              <a:rPr lang="en-GB" dirty="0"/>
              <a:t>Understand the team dynamic</a:t>
            </a:r>
          </a:p>
          <a:p>
            <a:r>
              <a:rPr lang="en-GB" dirty="0"/>
              <a:t>Excellent knowledge about the outside environment</a:t>
            </a:r>
          </a:p>
          <a:p>
            <a:r>
              <a:rPr lang="en-GB" dirty="0"/>
              <a:t>Open mind for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6E1F7-EA04-413B-9DB7-8821C1EA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F58-CDFE-44E9-80BF-B630282EECA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DA25-1E1A-41F2-AED4-5CC7DE8B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Maciej Wojtkowiak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C432-2D50-4825-8418-0BBDCA6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biggest mistake in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B476-AA70-4798-B81D-62FCE80DC3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5737" y="2459168"/>
            <a:ext cx="9508163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/>
              <a:t>Is not to make 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5F66-3306-40E9-ADAB-3B63527F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F58-CDFE-44E9-80BF-B630282EECA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EF2E-1B11-4B3A-B578-71D050A8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Maciej Wojtkowiak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3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DE7F-CB89-4C61-93F0-B34B0C3D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 you for your attention and engagement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E0A85-09FD-44D4-9FC6-42DBCC8A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F58-CDFE-44E9-80BF-B630282EECAC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1004E-3A1D-47E8-BEF2-2A54E591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Maciej Wojtkowiak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FDC90-0006-4471-ACC0-F262F92AC534}"/>
              </a:ext>
            </a:extLst>
          </p:cNvPr>
          <p:cNvSpPr txBox="1"/>
          <p:nvPr/>
        </p:nvSpPr>
        <p:spPr>
          <a:xfrm>
            <a:off x="3408217" y="2214694"/>
            <a:ext cx="5523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Start the change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719F0-C823-44D1-9441-68098CC9CE03}"/>
              </a:ext>
            </a:extLst>
          </p:cNvPr>
          <p:cNvSpPr txBox="1"/>
          <p:nvPr/>
        </p:nvSpPr>
        <p:spPr>
          <a:xfrm>
            <a:off x="913774" y="3294932"/>
            <a:ext cx="9680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The success is somewhere there to achieve</a:t>
            </a:r>
          </a:p>
        </p:txBody>
      </p:sp>
    </p:spTree>
    <p:extLst>
      <p:ext uri="{BB962C8B-B14F-4D97-AF65-F5344CB8AC3E}">
        <p14:creationId xmlns:p14="http://schemas.microsoft.com/office/powerpoint/2010/main" val="35251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211</TotalTime>
  <Words>160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Droplet</vt:lpstr>
      <vt:lpstr>Inspiration Motivation professionalism</vt:lpstr>
      <vt:lpstr>PowerPoint-præsentation</vt:lpstr>
      <vt:lpstr>Planning</vt:lpstr>
      <vt:lpstr>PowerPoint-præsentation</vt:lpstr>
      <vt:lpstr>Monitoring tools </vt:lpstr>
      <vt:lpstr>How do I start?</vt:lpstr>
      <vt:lpstr>What is my role and how I manage this information</vt:lpstr>
      <vt:lpstr>The biggest mistake in life</vt:lpstr>
      <vt:lpstr>Thank  you for your attention and engagement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 Motivation professionalism</dc:title>
  <dc:creator>user</dc:creator>
  <cp:lastModifiedBy>Laurence Halsted</cp:lastModifiedBy>
  <cp:revision>22</cp:revision>
  <dcterms:created xsi:type="dcterms:W3CDTF">2018-09-14T15:53:58Z</dcterms:created>
  <dcterms:modified xsi:type="dcterms:W3CDTF">2018-09-20T07:11:43Z</dcterms:modified>
</cp:coreProperties>
</file>