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19" autoAdjust="0"/>
  </p:normalViewPr>
  <p:slideViewPr>
    <p:cSldViewPr snapToGrid="0" snapToObjects="1">
      <p:cViewPr>
        <p:scale>
          <a:sx n="99" d="100"/>
          <a:sy n="99" d="100"/>
        </p:scale>
        <p:origin x="-504" y="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3F414-6EA4-8748-B0E7-B6B37391DD0D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120ED-A367-CD49-991B-814A5315BB5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dream leads to the desire to win (a result oriented goal),</a:t>
            </a:r>
            <a:r>
              <a:rPr lang="en-US" baseline="0" dirty="0" smtClean="0"/>
              <a:t> which leads to the question: How do I/we win?(a performance goal). The answer would be in the areas one can train (physical shape, technical skills, tactics and psychological approach) (process goals).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every minute you spend thinking about winning (the result goal), one must spend 10 minutes thinking about how to get there (via the process goals).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1120ED-A367-CD49-991B-814A5315BB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0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3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0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9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5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9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1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2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9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8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5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9E208-C4C1-704A-8AE3-27E503505B51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E0B5E-EFE5-F946-8D3E-C306381B08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sz="2800" b="1" dirty="0"/>
              <a:t>Møde for bruttolandsholdsfægterne</a:t>
            </a:r>
            <a:r>
              <a:rPr lang="da-DK" sz="2800" dirty="0"/>
              <a:t/>
            </a:r>
            <a:br>
              <a:rPr lang="da-DK" sz="2800" dirty="0"/>
            </a:br>
            <a:r>
              <a:rPr lang="da-D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v/ </a:t>
            </a:r>
            <a:r>
              <a:rPr lang="da-D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Eliteudvalget</a:t>
            </a:r>
            <a:br>
              <a:rPr lang="da-D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2200" dirty="0">
                <a:solidFill>
                  <a:srgbClr val="FF0000"/>
                </a:solidFill>
              </a:rPr>
              <a:t/>
            </a:r>
            <a:br>
              <a:rPr lang="da-DK" sz="2200" dirty="0">
                <a:solidFill>
                  <a:srgbClr val="FF0000"/>
                </a:solidFill>
              </a:rPr>
            </a:br>
            <a:r>
              <a:rPr lang="da-DK" sz="2200" dirty="0" smtClean="0">
                <a:solidFill>
                  <a:srgbClr val="FF0000"/>
                </a:solidFill>
              </a:rPr>
              <a:t>Referat af oplæg ved mentaltræner </a:t>
            </a:r>
            <a:r>
              <a:rPr lang="da-DK" sz="2200" dirty="0">
                <a:solidFill>
                  <a:srgbClr val="FF0000"/>
                </a:solidFill>
              </a:rPr>
              <a:t>Jørn Ravnholt</a:t>
            </a:r>
            <a:r>
              <a:rPr lang="en-US" sz="2200" dirty="0">
                <a:solidFill>
                  <a:srgbClr val="FF0000"/>
                </a:solidFill>
              </a:rPr>
              <a:t>, M.Sc. 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idræt</a:t>
            </a:r>
            <a:r>
              <a:rPr lang="en-US" sz="2800" dirty="0" smtClean="0"/>
              <a:t> </a:t>
            </a:r>
            <a:endParaRPr lang="da-DK" sz="28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2000" dirty="0"/>
              <a:t>7 november </a:t>
            </a:r>
            <a:r>
              <a:rPr lang="da-DK" sz="2000" dirty="0" smtClean="0"/>
              <a:t>2014, Kl</a:t>
            </a:r>
            <a:r>
              <a:rPr lang="da-DK" sz="2000" dirty="0"/>
              <a:t>. 15.00-17.30, Hellerup Sejlklub</a:t>
            </a:r>
            <a:endParaRPr lang="da-DK" sz="2000" dirty="0"/>
          </a:p>
        </p:txBody>
      </p:sp>
      <p:sp>
        <p:nvSpPr>
          <p:cNvPr id="4" name="Tekstfelt 3"/>
          <p:cNvSpPr txBox="1"/>
          <p:nvPr/>
        </p:nvSpPr>
        <p:spPr>
          <a:xfrm>
            <a:off x="4733968" y="17060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</p:txBody>
      </p:sp>
      <p:pic>
        <p:nvPicPr>
          <p:cNvPr id="5" name="Billede 4" descr="DFF-RGB (8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68" y="410487"/>
            <a:ext cx="3097544" cy="15264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676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6481823" y="224907"/>
            <a:ext cx="1825493" cy="886397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18354" y="476273"/>
            <a:ext cx="1097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DREAM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45160" y="1362670"/>
            <a:ext cx="2394306" cy="5953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90671" y="1424874"/>
            <a:ext cx="2010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WIN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545160" y="2401467"/>
            <a:ext cx="2394306" cy="5953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49409" y="2455673"/>
            <a:ext cx="1851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HOW?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1746124" y="3360370"/>
            <a:ext cx="1071485" cy="4365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06263" y="3360370"/>
            <a:ext cx="1071485" cy="4365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61130" y="3360370"/>
            <a:ext cx="1071485" cy="4365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481823" y="3360370"/>
            <a:ext cx="1071485" cy="4365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46124" y="3360370"/>
            <a:ext cx="1071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PHYSICAL SHAPE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406263" y="3438130"/>
            <a:ext cx="1071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TECHNIQUE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481823" y="3434420"/>
            <a:ext cx="1071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PSYCHOLOGY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961130" y="3438130"/>
            <a:ext cx="1071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TACTICS</a:t>
            </a:r>
            <a:endParaRPr lang="en-US" sz="1200" dirty="0"/>
          </a:p>
        </p:txBody>
      </p:sp>
      <p:sp>
        <p:nvSpPr>
          <p:cNvPr id="18" name="Minus 17"/>
          <p:cNvSpPr/>
          <p:nvPr/>
        </p:nvSpPr>
        <p:spPr>
          <a:xfrm>
            <a:off x="1779770" y="41731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inus 18"/>
          <p:cNvSpPr/>
          <p:nvPr/>
        </p:nvSpPr>
        <p:spPr>
          <a:xfrm>
            <a:off x="1779770" y="43255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inus 19"/>
          <p:cNvSpPr/>
          <p:nvPr/>
        </p:nvSpPr>
        <p:spPr>
          <a:xfrm>
            <a:off x="3500070" y="43255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inus 20"/>
          <p:cNvSpPr/>
          <p:nvPr/>
        </p:nvSpPr>
        <p:spPr>
          <a:xfrm>
            <a:off x="4961130" y="43255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inus 21"/>
          <p:cNvSpPr/>
          <p:nvPr/>
        </p:nvSpPr>
        <p:spPr>
          <a:xfrm>
            <a:off x="6481823" y="43255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inus 22"/>
          <p:cNvSpPr/>
          <p:nvPr/>
        </p:nvSpPr>
        <p:spPr>
          <a:xfrm>
            <a:off x="1779770" y="4630319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inus 23"/>
          <p:cNvSpPr/>
          <p:nvPr/>
        </p:nvSpPr>
        <p:spPr>
          <a:xfrm>
            <a:off x="4961130" y="41731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inus 24"/>
          <p:cNvSpPr/>
          <p:nvPr/>
        </p:nvSpPr>
        <p:spPr>
          <a:xfrm>
            <a:off x="3500070" y="4173119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inus 25"/>
          <p:cNvSpPr/>
          <p:nvPr/>
        </p:nvSpPr>
        <p:spPr>
          <a:xfrm>
            <a:off x="6481823" y="4173119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Minus 26"/>
          <p:cNvSpPr/>
          <p:nvPr/>
        </p:nvSpPr>
        <p:spPr>
          <a:xfrm>
            <a:off x="1779770" y="44779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inus 27"/>
          <p:cNvSpPr/>
          <p:nvPr/>
        </p:nvSpPr>
        <p:spPr>
          <a:xfrm>
            <a:off x="3500070" y="44779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Minus 28"/>
          <p:cNvSpPr/>
          <p:nvPr/>
        </p:nvSpPr>
        <p:spPr>
          <a:xfrm>
            <a:off x="4961130" y="44779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inus 29"/>
          <p:cNvSpPr/>
          <p:nvPr/>
        </p:nvSpPr>
        <p:spPr>
          <a:xfrm>
            <a:off x="6481823" y="44779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inus 30"/>
          <p:cNvSpPr/>
          <p:nvPr/>
        </p:nvSpPr>
        <p:spPr>
          <a:xfrm>
            <a:off x="3500070" y="4630319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Minus 31"/>
          <p:cNvSpPr/>
          <p:nvPr/>
        </p:nvSpPr>
        <p:spPr>
          <a:xfrm>
            <a:off x="4961130" y="46303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inus 32"/>
          <p:cNvSpPr/>
          <p:nvPr/>
        </p:nvSpPr>
        <p:spPr>
          <a:xfrm>
            <a:off x="6481823" y="4630320"/>
            <a:ext cx="250550" cy="45719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stCxn id="6" idx="2"/>
            <a:endCxn id="8" idx="0"/>
          </p:cNvCxnSpPr>
          <p:nvPr/>
        </p:nvCxnSpPr>
        <p:spPr>
          <a:xfrm>
            <a:off x="4742313" y="1958011"/>
            <a:ext cx="0" cy="443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8" idx="2"/>
            <a:endCxn id="11" idx="0"/>
          </p:cNvCxnSpPr>
          <p:nvPr/>
        </p:nvCxnSpPr>
        <p:spPr>
          <a:xfrm flipH="1">
            <a:off x="3942006" y="2996808"/>
            <a:ext cx="800307" cy="363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8" idx="2"/>
            <a:endCxn id="12" idx="0"/>
          </p:cNvCxnSpPr>
          <p:nvPr/>
        </p:nvCxnSpPr>
        <p:spPr>
          <a:xfrm>
            <a:off x="4742313" y="2996808"/>
            <a:ext cx="754560" cy="363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8" idx="2"/>
            <a:endCxn id="10" idx="0"/>
          </p:cNvCxnSpPr>
          <p:nvPr/>
        </p:nvCxnSpPr>
        <p:spPr>
          <a:xfrm flipH="1">
            <a:off x="2281867" y="2996808"/>
            <a:ext cx="2460446" cy="363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2"/>
            <a:endCxn id="13" idx="0"/>
          </p:cNvCxnSpPr>
          <p:nvPr/>
        </p:nvCxnSpPr>
        <p:spPr>
          <a:xfrm>
            <a:off x="4742313" y="2996808"/>
            <a:ext cx="2275253" cy="363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854549" y="1498801"/>
            <a:ext cx="1885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Result goals, depending on others.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947246" y="670516"/>
            <a:ext cx="1739510" cy="6053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732373" y="2532185"/>
            <a:ext cx="1928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Performance goals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7753765" y="4218839"/>
            <a:ext cx="1143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Process goals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6089427" y="1696012"/>
            <a:ext cx="64294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7110819" y="4373759"/>
            <a:ext cx="64294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6089427" y="2679217"/>
            <a:ext cx="64294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33832" y="1696012"/>
            <a:ext cx="31552" cy="1893222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75814" y="1621824"/>
            <a:ext cx="946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 minute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575814" y="3385930"/>
            <a:ext cx="946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 minutes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3060489" y="5182696"/>
            <a:ext cx="3549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200" dirty="0" smtClean="0"/>
              <a:t>What did I do well at my training today?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Why?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How? Thoughts, feelings, energy…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What from my training must I take with me to competitions?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3508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confidence vs. self esteem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770220"/>
            <a:ext cx="269877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Self confidence</a:t>
            </a:r>
          </a:p>
          <a:p>
            <a:pPr algn="ctr"/>
            <a:endParaRPr lang="en-US" u="sng" dirty="0"/>
          </a:p>
          <a:p>
            <a:pPr algn="ctr"/>
            <a:r>
              <a:rPr lang="en-US" dirty="0" smtClean="0"/>
              <a:t>CAN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Here and now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94885" y="1770220"/>
            <a:ext cx="269877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Self esteem</a:t>
            </a:r>
          </a:p>
          <a:p>
            <a:pPr algn="ctr"/>
            <a:endParaRPr lang="en-US" u="sng" dirty="0"/>
          </a:p>
          <a:p>
            <a:pPr algn="ctr"/>
            <a:r>
              <a:rPr lang="en-US" dirty="0" smtClean="0"/>
              <a:t>AM</a:t>
            </a:r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Stabil</a:t>
            </a:r>
            <a:endParaRPr lang="en-US" dirty="0"/>
          </a:p>
        </p:txBody>
      </p:sp>
      <p:sp>
        <p:nvSpPr>
          <p:cNvPr id="6" name="Not Equal 5"/>
          <p:cNvSpPr/>
          <p:nvPr/>
        </p:nvSpPr>
        <p:spPr>
          <a:xfrm>
            <a:off x="3733291" y="2238431"/>
            <a:ext cx="1051993" cy="448969"/>
          </a:xfrm>
          <a:prstGeom prst="mathNotEqual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55979" y="3643062"/>
            <a:ext cx="2238906" cy="3078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 hours per week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55979" y="3950926"/>
            <a:ext cx="45719" cy="12955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98859" y="3950926"/>
            <a:ext cx="45719" cy="12955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32494" y="3950926"/>
            <a:ext cx="45719" cy="12955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1686" y="3950926"/>
            <a:ext cx="45719" cy="12955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028363" y="4040721"/>
            <a:ext cx="2309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FENCING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77122" y="3950926"/>
            <a:ext cx="2309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59988" y="4040721"/>
            <a:ext cx="23092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6164" y="4103326"/>
            <a:ext cx="23092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719110" y="5986803"/>
            <a:ext cx="5632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fencing is your only pillar supporting your self esteem, your self esteem is based on an unstable and weak foundation.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790445" y="3950926"/>
            <a:ext cx="45719" cy="12955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81371" y="3950926"/>
            <a:ext cx="45719" cy="12955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681371" y="4103326"/>
            <a:ext cx="230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94885" y="4103326"/>
            <a:ext cx="230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169" y="1622595"/>
            <a:ext cx="6226804" cy="3223009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ability to take TIME </a:t>
            </a:r>
          </a:p>
          <a:p>
            <a:pPr marL="0" indent="0" algn="ctr">
              <a:buNone/>
            </a:pPr>
            <a:r>
              <a:rPr lang="en-US" dirty="0"/>
              <a:t>t</a:t>
            </a:r>
            <a:r>
              <a:rPr lang="en-US" dirty="0" smtClean="0"/>
              <a:t>o FOCUS</a:t>
            </a:r>
          </a:p>
          <a:p>
            <a:pPr marL="0" indent="0" algn="ctr">
              <a:buNone/>
            </a:pPr>
            <a:r>
              <a:rPr lang="en-US" dirty="0"/>
              <a:t>o</a:t>
            </a:r>
            <a:r>
              <a:rPr lang="en-US" dirty="0" smtClean="0"/>
              <a:t>n what I KNOW</a:t>
            </a:r>
          </a:p>
          <a:p>
            <a:pPr marL="0" indent="0" algn="ctr">
              <a:buNone/>
            </a:pPr>
            <a:r>
              <a:rPr lang="en-US" dirty="0" smtClean="0"/>
              <a:t>I CAN (=am good at)</a:t>
            </a:r>
          </a:p>
          <a:p>
            <a:pPr marL="0" indent="0" algn="ctr">
              <a:buNone/>
            </a:pPr>
            <a:r>
              <a:rPr lang="en-US" dirty="0"/>
              <a:t>a</a:t>
            </a:r>
            <a:r>
              <a:rPr lang="en-US" dirty="0" smtClean="0"/>
              <a:t>nd FEEL I reach my GOAL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4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“Put the head back on the shoulders”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1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Taken from tennis:</a:t>
            </a:r>
          </a:p>
          <a:p>
            <a:pPr marL="0" indent="0">
              <a:buNone/>
            </a:pPr>
            <a:r>
              <a:rPr lang="en-US" sz="2800" dirty="0" smtClean="0"/>
              <a:t>What happens during the 20 second breaks between plays?</a:t>
            </a:r>
          </a:p>
          <a:p>
            <a:r>
              <a:rPr lang="en-US" sz="2800" dirty="0" smtClean="0"/>
              <a:t>1: React! Positively (9 out of 10 times) </a:t>
            </a:r>
            <a:r>
              <a:rPr lang="en-US" sz="2800" dirty="0" smtClean="0">
                <a:solidFill>
                  <a:srgbClr val="FF0000"/>
                </a:solidFill>
              </a:rPr>
              <a:t>(1-2 sec)</a:t>
            </a:r>
            <a:endParaRPr lang="en-US" sz="2800" dirty="0" smtClean="0"/>
          </a:p>
          <a:p>
            <a:r>
              <a:rPr lang="en-US" sz="2800" dirty="0" smtClean="0"/>
              <a:t>2: Relax! (breath, thoughts, speech, focus, gestures) = aura (=</a:t>
            </a:r>
            <a:r>
              <a:rPr lang="en-US" sz="2800" dirty="0" err="1" smtClean="0"/>
              <a:t>udstråling</a:t>
            </a:r>
            <a:r>
              <a:rPr lang="en-US" sz="2800" dirty="0" smtClean="0"/>
              <a:t>:) </a:t>
            </a:r>
            <a:r>
              <a:rPr lang="en-US" sz="2800" dirty="0" smtClean="0">
                <a:solidFill>
                  <a:srgbClr val="FF0000"/>
                </a:solidFill>
              </a:rPr>
              <a:t>(8-12 sec)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3: Next… How? </a:t>
            </a:r>
            <a:r>
              <a:rPr lang="en-US" sz="2800" dirty="0" smtClean="0">
                <a:solidFill>
                  <a:srgbClr val="FF0000"/>
                </a:solidFill>
              </a:rPr>
              <a:t>(4-6 sec)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4: Trigger optimum condition/goal </a:t>
            </a:r>
            <a:r>
              <a:rPr lang="en-US" sz="2800" dirty="0" smtClean="0">
                <a:solidFill>
                  <a:srgbClr val="FF0000"/>
                </a:solidFill>
              </a:rPr>
              <a:t>(2-4 sec)</a:t>
            </a:r>
            <a:r>
              <a:rPr lang="en-US" sz="2800" dirty="0" smtClean="0"/>
              <a:t> </a:t>
            </a: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82581" y="5926390"/>
            <a:ext cx="759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Generally, breaks in fencing will be shorter, around 10 seconds. So… you need to go through steps 1-4 twice as fast </a:t>
            </a:r>
            <a:r>
              <a:rPr lang="en-US" smtClean="0"/>
              <a:t>asthe</a:t>
            </a:r>
            <a:r>
              <a:rPr lang="en-US" dirty="0" smtClean="0"/>
              <a:t> tennis players.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917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12206</TotalTime>
  <Words>367</Words>
  <Application>Microsoft Macintosh PowerPoint</Application>
  <PresentationFormat>Skærmshow (4:3)</PresentationFormat>
  <Paragraphs>55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Office Theme</vt:lpstr>
      <vt:lpstr>Møde for bruttolandsholdsfægterne v/ Eliteudvalget  Referat af oplæg ved mentaltræner Jørn Ravnholt, M.Sc. i idræt </vt:lpstr>
      <vt:lpstr>PowerPoint-præsentation</vt:lpstr>
      <vt:lpstr>Self confidence vs. self esteem</vt:lpstr>
      <vt:lpstr>Self confidence</vt:lpstr>
      <vt:lpstr>“Put the head back on the shoulders”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Thibaut Guilbert</dc:creator>
  <cp:lastModifiedBy>Marlene Spanger</cp:lastModifiedBy>
  <cp:revision>16</cp:revision>
  <dcterms:created xsi:type="dcterms:W3CDTF">2014-11-09T19:28:47Z</dcterms:created>
  <dcterms:modified xsi:type="dcterms:W3CDTF">2015-08-09T00:29:14Z</dcterms:modified>
</cp:coreProperties>
</file>